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embeddedFontLst>
    <p:embeddedFont>
      <p:font typeface="Quattrocento Sans" panose="020B0502050000020003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iKA3EDOiuLsd3ym1OQRbz/STa9F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lorent LE MOAN" initials="" lastIdx="2" clrIdx="0"/>
  <p:cmAuthor id="1" name="lmunoz@presse-cie.com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9" d="100"/>
          <a:sy n="79" d="100"/>
        </p:scale>
        <p:origin x="2059" y="-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ommentAuthors" Target="commentAuthor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viewProps" Target="viewProps.xml"/><Relationship Id="rId4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electrodepot.fr/" TargetMode="External"/><Relationship Id="rId4" Type="http://schemas.openxmlformats.org/officeDocument/2006/relationships/hyperlink" Target="mailto:lmunoz@presse-cie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 rot="-5400000">
            <a:off x="3005998" y="544611"/>
            <a:ext cx="252000" cy="6264000"/>
          </a:xfrm>
          <a:prstGeom prst="rect">
            <a:avLst/>
          </a:prstGeom>
          <a:solidFill>
            <a:srgbClr val="FAB21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353962" y="1280606"/>
            <a:ext cx="6379844" cy="346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fr-FR" sz="1400" b="1" i="0" u="none" strike="noStrike" cap="small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ELECTRO DEPOT</a:t>
            </a:r>
            <a:r>
              <a:rPr lang="fr-FR" sz="1400" b="1" i="0" u="none" strike="noStrike" cap="small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r>
              <a:rPr lang="fr-FR" sz="1400" b="1" i="0" u="none" strike="noStrike" cap="small" dirty="0">
                <a:solidFill>
                  <a:schemeClr val="tx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recrute </a:t>
            </a:r>
            <a:r>
              <a:rPr lang="fr-FR" sz="1400" b="1" i="0" u="none" strike="noStrike" cap="small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pour sa prochaine ouverture à Montauban </a:t>
            </a:r>
            <a:endParaRPr sz="1200" b="1" i="0" u="none" strike="noStrike" cap="none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86" name="Google Shape;86;p1" descr="Électroménager pas cher, image son multimédia - Electro Dépô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3244" y="263142"/>
            <a:ext cx="1316186" cy="690998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/>
          <p:nvPr/>
        </p:nvSpPr>
        <p:spPr>
          <a:xfrm>
            <a:off x="3109943" y="653554"/>
            <a:ext cx="4288941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fr-FR" sz="105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COMMUNIQUÉ DE PRESSE </a:t>
            </a:r>
            <a:r>
              <a:rPr lang="fr-FR" sz="105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 06.2025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353962" y="1905074"/>
            <a:ext cx="6043426" cy="1708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fr-FR" sz="1100" b="1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En septembre 2025, un nouveau magasi</a:t>
            </a:r>
            <a:r>
              <a:rPr lang="fr-FR" sz="1100" b="1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n ELECTRO DEPOT ouvrira ses portes à Montauban. Implanté 740 avenue de Paris, l’enseigne déploiera son concept résolument tourné vers l’économie. 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fr-FR" sz="700" b="1" i="0" u="none" strike="noStrike" cap="none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fr-FR" sz="1100" b="1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Afin d’accompagner cette ouverture, l’enseigne démarre le recruteme</a:t>
            </a:r>
            <a:r>
              <a:rPr lang="fr-FR" sz="1100" b="1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nt de son équipe et est à la recherche de 7 collaborateurs. Pour ces postes en magasin, aucun diplôme ni expérience professionnelle précis ne sont exigés. Les recruteurs s’appuient surtout sur un savoir être, une motivation et une envie d’apprendre.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lang="fr-FR" sz="1050" b="1" i="0" u="none" strike="noStrike" cap="none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endParaRPr sz="1050" b="1" i="0" u="none" strike="noStrike" cap="none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353962" y="3671748"/>
            <a:ext cx="6035100" cy="1615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Mercredi 17 septembre </a:t>
            </a:r>
            <a:r>
              <a:rPr lang="fr-FR" sz="100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2025 ouvrira le magasin de Montauban. Implanté </a:t>
            </a:r>
            <a:r>
              <a:rPr lang="fr-FR" sz="10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740 avenue de Paris, </a:t>
            </a:r>
            <a:r>
              <a:rPr lang="fr-FR" sz="100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l’enseigne </a:t>
            </a:r>
            <a:r>
              <a:rPr lang="fr-FR" sz="1000" b="0" i="0" u="none" strike="noStrike" cap="none" dirty="0">
                <a:solidFill>
                  <a:schemeClr val="tx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déploiera son </a:t>
            </a:r>
            <a:r>
              <a:rPr lang="fr-FR" sz="100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concept résolument tourné vers l’économie. Des </a:t>
            </a:r>
            <a:r>
              <a:rPr lang="fr-FR" sz="100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5"/>
                  </a:ext>
                </a:extLst>
              </a:rPr>
              <a:t>magasins</a:t>
            </a:r>
            <a:r>
              <a:rPr lang="fr-FR" sz="10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r>
              <a:rPr lang="fr-FR" sz="100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sobres n’affichant aucun luxe superflu, des produits achetés en grande quantité pour garantir des prix de 15 à </a:t>
            </a:r>
            <a:r>
              <a:rPr lang="fr-FR" sz="100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6"/>
                  </a:ext>
                </a:extLst>
              </a:rPr>
              <a:t>20% </a:t>
            </a:r>
            <a:r>
              <a:rPr lang="fr-FR" sz="100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inférieurs au marché, des camions chargés à 100%, des dépenses énergétiques surveillées de près…</a:t>
            </a:r>
          </a:p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1000" dirty="0">
              <a:solidFill>
                <a:schemeClr val="dk1"/>
              </a:solidFill>
              <a:latin typeface="Quattrocento Sans"/>
              <a:sym typeface="Quattrocento Sans"/>
            </a:endParaRPr>
          </a:p>
          <a:p>
            <a:pPr marL="0" marR="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dirty="0">
                <a:solidFill>
                  <a:schemeClr val="dk1"/>
                </a:solidFill>
                <a:latin typeface="Quattrocento Sans"/>
                <a:sym typeface="Quattrocento Sans"/>
              </a:rPr>
              <a:t>ELECTRO DEPOT lance le recrutement de 7 équipiers de vente (dont 6 CDI). Les personnes intéressées peuvent adresser leur candidature à l'agence France Travail de Montauban </a:t>
            </a:r>
            <a:r>
              <a:rPr lang="fr-FR" sz="1000" b="1" dirty="0">
                <a:solidFill>
                  <a:schemeClr val="dk1"/>
                </a:solidFill>
                <a:latin typeface="Quattrocento Sans"/>
                <a:sym typeface="Quattrocento Sans"/>
              </a:rPr>
              <a:t>en vue des sessions de recrutement les 8 et 9 juillet.</a:t>
            </a:r>
            <a:endParaRPr sz="600" b="0" i="0" u="none" strike="noStrike" cap="none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383578" y="9398566"/>
            <a:ext cx="5533438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fr-FR" sz="1000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Contact presse </a:t>
            </a:r>
            <a:r>
              <a:rPr lang="fr-FR" sz="1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ELECTRO DEPOT I Laetitia Munoz I </a:t>
            </a:r>
            <a:r>
              <a:rPr lang="fr-FR" sz="1000" b="0" i="0" u="sng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lmunoz@presse-cie.com</a:t>
            </a:r>
            <a:r>
              <a:rPr lang="fr-FR" sz="1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I 06 20 49 90 39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383578" y="8298421"/>
            <a:ext cx="588042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fr-FR" sz="800" b="1" i="0" u="none" strike="noStrike" cap="none" dirty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 propos d’ELECTRO DEPOT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fr-FR" sz="80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En 2004, ELECTRO DEPOT révolutionne le marché électrodomestique français avec son concept alternatif importé des Etats-Unis. Son premier magasin, ouvert à Bruay-la-Buissière (62), s’apparente davantage à un entrepôt, sans luxe superflu. Les équipes sont courtes et l’offre volontairement concentrée. Tout est fait pour </a:t>
            </a:r>
            <a:r>
              <a:rPr lang="fr-FR" sz="800" b="1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garantir aux clients des prix bas toute l’année, en moyenne 20% inférieurs au marché, sans concession sur la qualité des produits et leur valeur d’usage</a:t>
            </a:r>
            <a:r>
              <a:rPr lang="fr-FR" sz="80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. C’est toujours cette mission qui anime les 1 800 collaborateurs de l’enseigne mobilisés dans les services d’appui comme dans </a:t>
            </a:r>
            <a:r>
              <a:rPr lang="fr-FR" sz="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les 122 </a:t>
            </a:r>
            <a:r>
              <a:rPr lang="fr-FR" sz="80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magasins implantés en France </a:t>
            </a:r>
            <a:r>
              <a:rPr lang="fr-FR" sz="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(</a:t>
            </a:r>
            <a:r>
              <a:rPr lang="fr-FR" sz="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7"/>
                  </a:ext>
                </a:extLst>
              </a:rPr>
              <a:t>104</a:t>
            </a:r>
            <a:r>
              <a:rPr lang="fr-FR" sz="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), </a:t>
            </a:r>
            <a:r>
              <a:rPr lang="fr-FR" sz="80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en Belgique (13) et en Espagne (</a:t>
            </a:r>
            <a:r>
              <a:rPr lang="fr-FR" sz="8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5</a:t>
            </a:r>
            <a:r>
              <a:rPr lang="fr-FR" sz="80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). En 202</a:t>
            </a:r>
            <a:r>
              <a:rPr lang="fr-FR" sz="8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4</a:t>
            </a:r>
            <a:r>
              <a:rPr lang="fr-FR" sz="80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, Groupe ELECTRO DEPOT représente 1,4 milliard d’euros de chiffre d’affaires TTC.</a:t>
            </a: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fr-FR" sz="800" b="0" i="0" u="sng" strike="noStrike" cap="none" dirty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www.electrodepot.fr</a:t>
            </a:r>
            <a:r>
              <a:rPr lang="fr-FR" sz="800" b="0" i="0" u="none" strike="noStrike" cap="none" dirty="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	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 rot="-5400000">
            <a:off x="3005767" y="2538247"/>
            <a:ext cx="261161" cy="6264000"/>
          </a:xfrm>
          <a:prstGeom prst="rect">
            <a:avLst/>
          </a:prstGeom>
          <a:solidFill>
            <a:srgbClr val="FAB21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366400" y="5557455"/>
            <a:ext cx="5172893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100" b="1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Un tremplin vers l’avenir : 1 directeur de magasin sur 4 débute en tant qu’équipier </a:t>
            </a:r>
            <a:endParaRPr dirty="0"/>
          </a:p>
        </p:txBody>
      </p:sp>
      <p:sp>
        <p:nvSpPr>
          <p:cNvPr id="94" name="Google Shape;94;p1"/>
          <p:cNvSpPr txBox="1"/>
          <p:nvPr/>
        </p:nvSpPr>
        <p:spPr>
          <a:xfrm>
            <a:off x="371527" y="3557616"/>
            <a:ext cx="5545489" cy="26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fr-FR" sz="1100" b="1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7 recrutements pour accompagner l’ouverture du magasin </a:t>
            </a:r>
            <a:r>
              <a:rPr lang="fr-FR" sz="1100" b="1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de </a:t>
            </a:r>
            <a:r>
              <a:rPr lang="fr-FR" sz="1100" b="1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Montauban</a:t>
            </a:r>
            <a:endParaRPr sz="11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3714170" y="5803818"/>
            <a:ext cx="2683200" cy="24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93663" marR="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 i="1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« L’une des spécificités d’ELECTRO DEPOT, dans les magasins comme au siège, est d’être une structure courte. Ce qui permet à nos collaborateurs de développer des compétences diverses, sans être cloisonnés à un métier ou une mission. C’est l’avantage de nos organisations. Une fois nos missions principales </a:t>
            </a:r>
            <a:r>
              <a:rPr lang="fr-FR" sz="1000" i="1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acquises</a:t>
            </a:r>
            <a:r>
              <a:rPr lang="fr-FR" sz="1000" b="0" i="1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, nous pouvons chacun avoir des missions complémentaires qui viendront rendre notre quotidien différent chaque jour. </a:t>
            </a:r>
            <a:r>
              <a:rPr lang="fr-FR" sz="1000" i="1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Et ça</a:t>
            </a:r>
            <a:r>
              <a:rPr lang="fr-FR" sz="1000" b="0" i="1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, c’est passionnant !» </a:t>
            </a:r>
            <a:endParaRPr/>
          </a:p>
          <a:p>
            <a:pPr marL="93663" marR="0" lvl="0" indent="0" algn="just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fr-FR" sz="1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Delphine Rossie, directrice des ressources humaines d’ELECTRO DEPOT</a:t>
            </a:r>
            <a:endParaRPr/>
          </a:p>
        </p:txBody>
      </p:sp>
      <p:sp>
        <p:nvSpPr>
          <p:cNvPr id="96" name="Google Shape;96;p1"/>
          <p:cNvSpPr txBox="1"/>
          <p:nvPr/>
        </p:nvSpPr>
        <p:spPr>
          <a:xfrm>
            <a:off x="366400" y="5476818"/>
            <a:ext cx="3347700" cy="22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50" b="0" i="0" u="none" strike="noStrike" cap="none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50" b="0" i="0" u="none" strike="noStrike" cap="none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Fort d’un réseau de 119 magasins implantés en France (</a:t>
            </a:r>
            <a:r>
              <a:rPr lang="fr-FR" sz="10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1"/>
                  </a:ext>
                </a:extLst>
              </a:rPr>
              <a:t>101</a:t>
            </a:r>
            <a:r>
              <a:rPr lang="fr-FR" sz="100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), en Belgique (13) et en Espagne (</a:t>
            </a:r>
            <a:r>
              <a:rPr lang="fr-FR" sz="10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5</a:t>
            </a:r>
            <a:r>
              <a:rPr lang="fr-FR" sz="100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), ELECTRO DEPOT accueille 1 800 collaborateurs, dont 90% en CDI. L’enseigne accorde une importance particulière au développement des compétences et à la promotion interne. Elle a par exemple créé l’Académie ELECTRO DEPOT qui vise à favoriser la progression au sein de l’entreprise. Avec</a:t>
            </a:r>
            <a:r>
              <a:rPr lang="fr-FR" sz="1000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r>
              <a:rPr lang="fr-FR" sz="100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des résultats probants : 84% des directeurs de magasins sont issus de la promotion interne et 25% d’entre eux ont intégré l’enseigne en tant qu’équipier.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 dirty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277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574</Words>
  <Application>Microsoft Office PowerPoint</Application>
  <PresentationFormat>Format A4 (210 x 297 mm)</PresentationFormat>
  <Paragraphs>20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Quattrocento Sans</vt:lpstr>
      <vt:lpstr>Calibri</vt:lpstr>
      <vt:lpstr>Arial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Véronique Retaux</dc:creator>
  <cp:lastModifiedBy>Laetitia Munoz</cp:lastModifiedBy>
  <cp:revision>32</cp:revision>
  <dcterms:created xsi:type="dcterms:W3CDTF">2020-07-22T18:02:09Z</dcterms:created>
  <dcterms:modified xsi:type="dcterms:W3CDTF">2025-06-16T10:25:09Z</dcterms:modified>
</cp:coreProperties>
</file>